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299" r:id="rId7"/>
    <p:sldId id="297" r:id="rId8"/>
    <p:sldId id="298" r:id="rId9"/>
    <p:sldId id="300" r:id="rId10"/>
    <p:sldId id="301" r:id="rId11"/>
    <p:sldId id="30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570480"/>
            <a:ext cx="4775075" cy="1415885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Homework 4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cisc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INC / DEC / NEG / COM 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4489812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Steve Gillet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641C99-34F1-4E06-B7DA-3EF616DE5480}"/>
              </a:ext>
            </a:extLst>
          </p:cNvPr>
          <p:cNvGrpSpPr/>
          <p:nvPr/>
        </p:nvGrpSpPr>
        <p:grpSpPr>
          <a:xfrm>
            <a:off x="7076611" y="1033603"/>
            <a:ext cx="4055987" cy="4790794"/>
            <a:chOff x="7076611" y="1033603"/>
            <a:chExt cx="4055987" cy="4790794"/>
          </a:xfrm>
        </p:grpSpPr>
        <p:pic>
          <p:nvPicPr>
            <p:cNvPr id="5" name="Picture 4" descr="Table&#10;&#10;Description automatically generated">
              <a:extLst>
                <a:ext uri="{FF2B5EF4-FFF2-40B4-BE49-F238E27FC236}">
                  <a16:creationId xmlns:a16="http://schemas.microsoft.com/office/drawing/2014/main" id="{F3442EAA-A9CC-42B4-B2D0-CABA383FC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76611" y="1033603"/>
              <a:ext cx="4055987" cy="425826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DDBAA9-0214-49B3-A803-F2DD83C5A456}"/>
                </a:ext>
              </a:extLst>
            </p:cNvPr>
            <p:cNvSpPr/>
            <p:nvPr/>
          </p:nvSpPr>
          <p:spPr>
            <a:xfrm>
              <a:off x="7076611" y="4598633"/>
              <a:ext cx="4055987" cy="186432"/>
            </a:xfrm>
            <a:prstGeom prst="rect">
              <a:avLst/>
            </a:prstGeom>
            <a:noFill/>
            <a:ln w="285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CFBDEF-048D-45E3-BB6C-F5E74A8D1889}"/>
                </a:ext>
              </a:extLst>
            </p:cNvPr>
            <p:cNvSpPr txBox="1"/>
            <p:nvPr/>
          </p:nvSpPr>
          <p:spPr>
            <a:xfrm>
              <a:off x="8222938" y="5455065"/>
              <a:ext cx="20041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Opcode: 010010</a:t>
              </a:r>
            </a:p>
          </p:txBody>
        </p:sp>
      </p:grpSp>
      <p:pic>
        <p:nvPicPr>
          <p:cNvPr id="9" name="Picture 8" descr="Table&#10;&#10;Description automatically generated with medium confidence">
            <a:extLst>
              <a:ext uri="{FF2B5EF4-FFF2-40B4-BE49-F238E27FC236}">
                <a16:creationId xmlns:a16="http://schemas.microsoft.com/office/drawing/2014/main" id="{8F34479A-0E50-4086-9937-9BC89656E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402" y="3036279"/>
            <a:ext cx="4731797" cy="7854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BB2C74-5689-4A0A-85A1-063CD3901C70}"/>
              </a:ext>
            </a:extLst>
          </p:cNvPr>
          <p:cNvSpPr txBox="1"/>
          <p:nvPr/>
        </p:nvSpPr>
        <p:spPr>
          <a:xfrm>
            <a:off x="2350915" y="2666947"/>
            <a:ext cx="230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Instruction Format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3A04FF-4098-4B48-B59D-B641AC9E3339}"/>
              </a:ext>
            </a:extLst>
          </p:cNvPr>
          <p:cNvSpPr/>
          <p:nvPr/>
        </p:nvSpPr>
        <p:spPr>
          <a:xfrm>
            <a:off x="7076611" y="4598633"/>
            <a:ext cx="4055987" cy="186432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5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90F66968-E69F-489B-8F71-5C3698E22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669" y="4254958"/>
            <a:ext cx="5093406" cy="77674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309410-E4E4-443F-96C7-F7A37D7C84EF}"/>
              </a:ext>
            </a:extLst>
          </p:cNvPr>
          <p:cNvSpPr txBox="1"/>
          <p:nvPr/>
        </p:nvSpPr>
        <p:spPr>
          <a:xfrm>
            <a:off x="1526025" y="4025599"/>
            <a:ext cx="2790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Microinstruction Format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CF57EE86-EE3A-4A52-8732-89CDFF99C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137" y="621790"/>
            <a:ext cx="6242253" cy="352571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5826A40-2A88-4487-9998-5D849D0D2770}"/>
              </a:ext>
            </a:extLst>
          </p:cNvPr>
          <p:cNvSpPr/>
          <p:nvPr/>
        </p:nvSpPr>
        <p:spPr>
          <a:xfrm>
            <a:off x="5120032" y="1749194"/>
            <a:ext cx="5868388" cy="17972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A1CF94-B7FB-46EC-AE1F-96B3C3149960}"/>
              </a:ext>
            </a:extLst>
          </p:cNvPr>
          <p:cNvSpPr txBox="1"/>
          <p:nvPr/>
        </p:nvSpPr>
        <p:spPr>
          <a:xfrm>
            <a:off x="7749283" y="4086429"/>
            <a:ext cx="230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Microinstruction: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10DC9EC-F3FA-4212-ABB7-C7708C1D72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262959"/>
              </p:ext>
            </p:extLst>
          </p:nvPr>
        </p:nvGraphicFramePr>
        <p:xfrm>
          <a:off x="6311290" y="4552844"/>
          <a:ext cx="5211090" cy="706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109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368864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338125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  <p:graphicFrame>
        <p:nvGraphicFramePr>
          <p:cNvPr id="28" name="Table 8">
            <a:extLst>
              <a:ext uri="{FF2B5EF4-FFF2-40B4-BE49-F238E27FC236}">
                <a16:creationId xmlns:a16="http://schemas.microsoft.com/office/drawing/2014/main" id="{EF0AA3D8-2F90-4041-AB77-614C36431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281894"/>
              </p:ext>
            </p:extLst>
          </p:nvPr>
        </p:nvGraphicFramePr>
        <p:xfrm>
          <a:off x="6311290" y="5386485"/>
          <a:ext cx="5211090" cy="718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109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353867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353122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8144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5" name="Content Placeholder 4" descr="Graphical user interface, text, table&#10;&#10;Description automatically generated with medium confidence">
            <a:extLst>
              <a:ext uri="{FF2B5EF4-FFF2-40B4-BE49-F238E27FC236}">
                <a16:creationId xmlns:a16="http://schemas.microsoft.com/office/drawing/2014/main" id="{51EA849F-3891-47AA-BE14-60EDD1E97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771" y="1957583"/>
            <a:ext cx="3962953" cy="2781688"/>
          </a:xfrm>
        </p:spPr>
      </p:pic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F60881E6-368D-4A6D-8FA8-44FED7F34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535" y="637238"/>
            <a:ext cx="6083786" cy="583546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DDE229-4D9C-4473-AB66-9637680768D9}"/>
              </a:ext>
            </a:extLst>
          </p:cNvPr>
          <p:cNvCxnSpPr>
            <a:cxnSpLocks/>
          </p:cNvCxnSpPr>
          <p:nvPr/>
        </p:nvCxnSpPr>
        <p:spPr>
          <a:xfrm>
            <a:off x="9646920" y="998220"/>
            <a:ext cx="0" cy="57912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31A5968-D4E4-4E03-8D3C-34EEF5720E4A}"/>
              </a:ext>
            </a:extLst>
          </p:cNvPr>
          <p:cNvCxnSpPr>
            <a:cxnSpLocks/>
          </p:cNvCxnSpPr>
          <p:nvPr/>
        </p:nvCxnSpPr>
        <p:spPr>
          <a:xfrm>
            <a:off x="9829800" y="2491740"/>
            <a:ext cx="0" cy="700283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033BB461-2D87-4D74-AD39-23F734489B5B}"/>
              </a:ext>
            </a:extLst>
          </p:cNvPr>
          <p:cNvCxnSpPr/>
          <p:nvPr/>
        </p:nvCxnSpPr>
        <p:spPr>
          <a:xfrm rot="5400000">
            <a:off x="8927209" y="2662811"/>
            <a:ext cx="700283" cy="358140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7CCEAF-F4EF-4C2F-B53D-E4B1B06E5F15}"/>
              </a:ext>
            </a:extLst>
          </p:cNvPr>
          <p:cNvCxnSpPr>
            <a:cxnSpLocks/>
          </p:cNvCxnSpPr>
          <p:nvPr/>
        </p:nvCxnSpPr>
        <p:spPr>
          <a:xfrm>
            <a:off x="9456421" y="3429000"/>
            <a:ext cx="0" cy="128016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0B6028B-A3CE-47D6-B7BC-F3FFA34E7B07}"/>
              </a:ext>
            </a:extLst>
          </p:cNvPr>
          <p:cNvCxnSpPr>
            <a:cxnSpLocks/>
          </p:cNvCxnSpPr>
          <p:nvPr/>
        </p:nvCxnSpPr>
        <p:spPr>
          <a:xfrm>
            <a:off x="10195561" y="3429000"/>
            <a:ext cx="0" cy="128016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7DA748F-4016-4FA6-8AEE-98916CB8859B}"/>
              </a:ext>
            </a:extLst>
          </p:cNvPr>
          <p:cNvCxnSpPr>
            <a:cxnSpLocks/>
          </p:cNvCxnSpPr>
          <p:nvPr/>
        </p:nvCxnSpPr>
        <p:spPr>
          <a:xfrm>
            <a:off x="9456421" y="3901440"/>
            <a:ext cx="1920239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1A4CE8F-F0E3-45B6-8C66-DC925594A5ED}"/>
              </a:ext>
            </a:extLst>
          </p:cNvPr>
          <p:cNvCxnSpPr>
            <a:cxnSpLocks/>
          </p:cNvCxnSpPr>
          <p:nvPr/>
        </p:nvCxnSpPr>
        <p:spPr>
          <a:xfrm>
            <a:off x="10195561" y="3649980"/>
            <a:ext cx="1181099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8DE5FD-2F06-4EC0-877F-2DA0DACBDAB9}"/>
              </a:ext>
            </a:extLst>
          </p:cNvPr>
          <p:cNvCxnSpPr>
            <a:cxnSpLocks/>
          </p:cNvCxnSpPr>
          <p:nvPr/>
        </p:nvCxnSpPr>
        <p:spPr>
          <a:xfrm>
            <a:off x="9829800" y="5768340"/>
            <a:ext cx="1" cy="23622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871EBA4C-D24D-4ECB-8C5B-A8E3B6B92F25}"/>
              </a:ext>
            </a:extLst>
          </p:cNvPr>
          <p:cNvCxnSpPr>
            <a:cxnSpLocks/>
          </p:cNvCxnSpPr>
          <p:nvPr/>
        </p:nvCxnSpPr>
        <p:spPr>
          <a:xfrm rot="16200000" flipV="1">
            <a:off x="6668684" y="2935157"/>
            <a:ext cx="5491659" cy="1120140"/>
          </a:xfrm>
          <a:prstGeom prst="bentConnector3">
            <a:avLst>
              <a:gd name="adj1" fmla="val -1895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0738241-FB91-4D5E-9FB5-1C470AA55062}"/>
              </a:ext>
            </a:extLst>
          </p:cNvPr>
          <p:cNvCxnSpPr>
            <a:cxnSpLocks/>
          </p:cNvCxnSpPr>
          <p:nvPr/>
        </p:nvCxnSpPr>
        <p:spPr>
          <a:xfrm>
            <a:off x="8823963" y="1424940"/>
            <a:ext cx="822957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EA382D8-49BB-4410-AB3C-667C154493D7}"/>
              </a:ext>
            </a:extLst>
          </p:cNvPr>
          <p:cNvSpPr txBox="1"/>
          <p:nvPr/>
        </p:nvSpPr>
        <p:spPr>
          <a:xfrm>
            <a:off x="2217416" y="1691587"/>
            <a:ext cx="230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Addressing Mode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C8E9DD-94FC-4BD3-A2B3-BE034341AC2F}"/>
              </a:ext>
            </a:extLst>
          </p:cNvPr>
          <p:cNvSpPr txBox="1"/>
          <p:nvPr/>
        </p:nvSpPr>
        <p:spPr>
          <a:xfrm>
            <a:off x="2102750" y="4820601"/>
            <a:ext cx="2790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 First Two of Opcode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20B70B-C584-482E-A089-33B6A6D703E8}"/>
              </a:ext>
            </a:extLst>
          </p:cNvPr>
          <p:cNvSpPr txBox="1"/>
          <p:nvPr/>
        </p:nvSpPr>
        <p:spPr>
          <a:xfrm>
            <a:off x="2236249" y="5080069"/>
            <a:ext cx="200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Opcode: 010010</a:t>
            </a:r>
          </a:p>
        </p:txBody>
      </p:sp>
      <p:graphicFrame>
        <p:nvGraphicFramePr>
          <p:cNvPr id="42" name="Table 8">
            <a:extLst>
              <a:ext uri="{FF2B5EF4-FFF2-40B4-BE49-F238E27FC236}">
                <a16:creationId xmlns:a16="http://schemas.microsoft.com/office/drawing/2014/main" id="{B418D401-2C27-4450-9457-5F4431106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171504"/>
              </p:ext>
            </p:extLst>
          </p:nvPr>
        </p:nvGraphicFramePr>
        <p:xfrm>
          <a:off x="2689620" y="839707"/>
          <a:ext cx="5211090" cy="718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109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21109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353867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353122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7B90198A-2E94-4FAA-AFF3-7A82E27EDB8C}"/>
              </a:ext>
            </a:extLst>
          </p:cNvPr>
          <p:cNvSpPr/>
          <p:nvPr/>
        </p:nvSpPr>
        <p:spPr>
          <a:xfrm>
            <a:off x="5275482" y="850390"/>
            <a:ext cx="1074518" cy="70819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66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B46092BE-1CF4-4E99-9B95-908F59BAB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900" y="444776"/>
            <a:ext cx="5551291" cy="5488030"/>
          </a:xfr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2B39FB8-7236-4726-BBEF-B6D5419BEC9B}"/>
              </a:ext>
            </a:extLst>
          </p:cNvPr>
          <p:cNvCxnSpPr>
            <a:cxnSpLocks/>
          </p:cNvCxnSpPr>
          <p:nvPr/>
        </p:nvCxnSpPr>
        <p:spPr>
          <a:xfrm>
            <a:off x="4030980" y="2738120"/>
            <a:ext cx="0" cy="52578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5089230-69D5-456F-BAFD-A3B4483F26F0}"/>
              </a:ext>
            </a:extLst>
          </p:cNvPr>
          <p:cNvCxnSpPr>
            <a:cxnSpLocks/>
          </p:cNvCxnSpPr>
          <p:nvPr/>
        </p:nvCxnSpPr>
        <p:spPr>
          <a:xfrm>
            <a:off x="4312920" y="3492500"/>
            <a:ext cx="7620" cy="9601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4C79CD-D30B-45DF-9439-10AD9EF0860A}"/>
              </a:ext>
            </a:extLst>
          </p:cNvPr>
          <p:cNvCxnSpPr>
            <a:cxnSpLocks/>
          </p:cNvCxnSpPr>
          <p:nvPr/>
        </p:nvCxnSpPr>
        <p:spPr>
          <a:xfrm>
            <a:off x="3756660" y="3492500"/>
            <a:ext cx="7620" cy="9601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214972-6EA8-4AB0-AD70-0CB246E72AF6}"/>
              </a:ext>
            </a:extLst>
          </p:cNvPr>
          <p:cNvCxnSpPr>
            <a:cxnSpLocks/>
          </p:cNvCxnSpPr>
          <p:nvPr/>
        </p:nvCxnSpPr>
        <p:spPr>
          <a:xfrm>
            <a:off x="3764280" y="3843020"/>
            <a:ext cx="168402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F683BF-4171-493D-B7AB-4D51222DA0ED}"/>
              </a:ext>
            </a:extLst>
          </p:cNvPr>
          <p:cNvCxnSpPr>
            <a:cxnSpLocks/>
          </p:cNvCxnSpPr>
          <p:nvPr/>
        </p:nvCxnSpPr>
        <p:spPr>
          <a:xfrm>
            <a:off x="4312920" y="3622040"/>
            <a:ext cx="113538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98E577-A390-4005-A279-591B89280F47}"/>
              </a:ext>
            </a:extLst>
          </p:cNvPr>
          <p:cNvCxnSpPr>
            <a:cxnSpLocks/>
          </p:cNvCxnSpPr>
          <p:nvPr/>
        </p:nvCxnSpPr>
        <p:spPr>
          <a:xfrm>
            <a:off x="4937760" y="3622040"/>
            <a:ext cx="0" cy="85343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B2F70DD-B038-4638-8555-985FA699E235}"/>
              </a:ext>
            </a:extLst>
          </p:cNvPr>
          <p:cNvCxnSpPr>
            <a:cxnSpLocks/>
          </p:cNvCxnSpPr>
          <p:nvPr/>
        </p:nvCxnSpPr>
        <p:spPr>
          <a:xfrm>
            <a:off x="5341620" y="3843020"/>
            <a:ext cx="0" cy="63245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D01BEF6-44B8-4C58-A8A8-D9E2E87DEC9B}"/>
              </a:ext>
            </a:extLst>
          </p:cNvPr>
          <p:cNvCxnSpPr>
            <a:cxnSpLocks/>
          </p:cNvCxnSpPr>
          <p:nvPr/>
        </p:nvCxnSpPr>
        <p:spPr>
          <a:xfrm>
            <a:off x="4030980" y="5283200"/>
            <a:ext cx="0" cy="24383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6E040DC-DF55-44A2-AA47-EBC639197A01}"/>
              </a:ext>
            </a:extLst>
          </p:cNvPr>
          <p:cNvCxnSpPr>
            <a:cxnSpLocks/>
          </p:cNvCxnSpPr>
          <p:nvPr/>
        </p:nvCxnSpPr>
        <p:spPr>
          <a:xfrm rot="5400000">
            <a:off x="3359021" y="2878645"/>
            <a:ext cx="519115" cy="238065"/>
          </a:xfrm>
          <a:prstGeom prst="bentConnector3">
            <a:avLst>
              <a:gd name="adj1" fmla="val 22110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A17519D5-63D3-4A14-8A16-B8C29B868B29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66850" y="3046730"/>
            <a:ext cx="4465320" cy="922020"/>
          </a:xfrm>
          <a:prstGeom prst="bentConnector3">
            <a:avLst>
              <a:gd name="adj1" fmla="val -1365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C079FB2E-B950-44FB-92E2-2A060F020C52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80361" y="635000"/>
            <a:ext cx="1181107" cy="129539"/>
          </a:xfrm>
          <a:prstGeom prst="bentConnector3">
            <a:avLst>
              <a:gd name="adj1" fmla="val 100322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D226A6FF-435E-44EA-B727-D96C1EE912E8}"/>
              </a:ext>
            </a:extLst>
          </p:cNvPr>
          <p:cNvCxnSpPr>
            <a:cxnSpLocks/>
          </p:cNvCxnSpPr>
          <p:nvPr/>
        </p:nvCxnSpPr>
        <p:spPr>
          <a:xfrm flipV="1">
            <a:off x="3238501" y="634997"/>
            <a:ext cx="822967" cy="640083"/>
          </a:xfrm>
          <a:prstGeom prst="bentConnector3">
            <a:avLst>
              <a:gd name="adj1" fmla="val 101852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123B5701-596F-4C9B-9650-44904F701262}"/>
              </a:ext>
            </a:extLst>
          </p:cNvPr>
          <p:cNvCxnSpPr>
            <a:cxnSpLocks/>
          </p:cNvCxnSpPr>
          <p:nvPr/>
        </p:nvCxnSpPr>
        <p:spPr>
          <a:xfrm>
            <a:off x="3246124" y="1915159"/>
            <a:ext cx="642215" cy="137162"/>
          </a:xfrm>
          <a:prstGeom prst="bentConnector3">
            <a:avLst>
              <a:gd name="adj1" fmla="val 99834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DDA1904A-0FE8-4C49-800E-B0539B2CAE6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12920" y="3089115"/>
            <a:ext cx="362996" cy="182406"/>
          </a:xfrm>
          <a:prstGeom prst="bentConnector3">
            <a:avLst>
              <a:gd name="adj1" fmla="val 100381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92" name="Table 8">
            <a:extLst>
              <a:ext uri="{FF2B5EF4-FFF2-40B4-BE49-F238E27FC236}">
                <a16:creationId xmlns:a16="http://schemas.microsoft.com/office/drawing/2014/main" id="{8C0EACCC-9E77-430F-9867-F8DEAF004A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681771"/>
              </p:ext>
            </p:extLst>
          </p:nvPr>
        </p:nvGraphicFramePr>
        <p:xfrm>
          <a:off x="6427591" y="4310380"/>
          <a:ext cx="519938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938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19938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494272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420128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704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picture containing table&#10;&#10;Description automatically generated">
            <a:extLst>
              <a:ext uri="{FF2B5EF4-FFF2-40B4-BE49-F238E27FC236}">
                <a16:creationId xmlns:a16="http://schemas.microsoft.com/office/drawing/2014/main" id="{37B1D9B0-F86B-4104-8509-4410581A7022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l="1156" r="1156"/>
          <a:stretch>
            <a:fillRect/>
          </a:stretch>
        </p:blipFill>
        <p:spPr>
          <a:xfrm>
            <a:off x="2306320" y="699293"/>
            <a:ext cx="7423150" cy="5459413"/>
          </a:xfr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46D19C3-CE3A-46B1-AAFB-C282AB794B33}"/>
              </a:ext>
            </a:extLst>
          </p:cNvPr>
          <p:cNvSpPr/>
          <p:nvPr/>
        </p:nvSpPr>
        <p:spPr>
          <a:xfrm>
            <a:off x="2462530" y="4290795"/>
            <a:ext cx="1391920" cy="2032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F1CF3-B206-4CC5-8176-CCB9E74415A3}"/>
              </a:ext>
            </a:extLst>
          </p:cNvPr>
          <p:cNvSpPr/>
          <p:nvPr/>
        </p:nvSpPr>
        <p:spPr>
          <a:xfrm>
            <a:off x="2462530" y="1646049"/>
            <a:ext cx="1391920" cy="2032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A283AC-9EF1-4C8F-93AB-99A7E7DBA5D6}"/>
              </a:ext>
            </a:extLst>
          </p:cNvPr>
          <p:cNvSpPr txBox="1"/>
          <p:nvPr/>
        </p:nvSpPr>
        <p:spPr>
          <a:xfrm>
            <a:off x="1184275" y="1519069"/>
            <a:ext cx="1391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 Address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90C73E-7A28-4F2A-B92B-9776FB56C7DF}"/>
              </a:ext>
            </a:extLst>
          </p:cNvPr>
          <p:cNvSpPr txBox="1"/>
          <p:nvPr/>
        </p:nvSpPr>
        <p:spPr>
          <a:xfrm>
            <a:off x="3929770" y="4155440"/>
            <a:ext cx="3804139" cy="33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Destination and Source Address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C5671E-9DF5-4D0B-85F7-E0B38B399794}"/>
              </a:ext>
            </a:extLst>
          </p:cNvPr>
          <p:cNvSpPr/>
          <p:nvPr/>
        </p:nvSpPr>
        <p:spPr>
          <a:xfrm>
            <a:off x="6921109" y="1789946"/>
            <a:ext cx="1625600" cy="2032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2" name="Table 8">
            <a:extLst>
              <a:ext uri="{FF2B5EF4-FFF2-40B4-BE49-F238E27FC236}">
                <a16:creationId xmlns:a16="http://schemas.microsoft.com/office/drawing/2014/main" id="{988C260C-5BAE-4918-9D46-4A03EC78A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2135700"/>
              </p:ext>
            </p:extLst>
          </p:nvPr>
        </p:nvGraphicFramePr>
        <p:xfrm>
          <a:off x="3728720" y="342713"/>
          <a:ext cx="5326770" cy="601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77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43558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796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269156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235511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016615F9-C1F7-45F7-8733-7E8AABA412C2}"/>
              </a:ext>
            </a:extLst>
          </p:cNvPr>
          <p:cNvSpPr/>
          <p:nvPr/>
        </p:nvSpPr>
        <p:spPr>
          <a:xfrm>
            <a:off x="5354319" y="342713"/>
            <a:ext cx="1056641" cy="60127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DBB0FF-F17E-4995-AE60-4A58293E666D}"/>
              </a:ext>
            </a:extLst>
          </p:cNvPr>
          <p:cNvSpPr/>
          <p:nvPr/>
        </p:nvSpPr>
        <p:spPr>
          <a:xfrm>
            <a:off x="8011745" y="342713"/>
            <a:ext cx="534964" cy="55512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55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0C84F2BF-354F-422F-84BD-663C72676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50" y="1598022"/>
            <a:ext cx="5687219" cy="39057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EC50FC-FCA2-4010-907E-2B962ECEEDDC}"/>
              </a:ext>
            </a:extLst>
          </p:cNvPr>
          <p:cNvSpPr/>
          <p:nvPr/>
        </p:nvSpPr>
        <p:spPr>
          <a:xfrm>
            <a:off x="824150" y="5158378"/>
            <a:ext cx="5271850" cy="175622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14028D1F-15B5-42C8-A17C-6FE4D973C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998" y="1598022"/>
            <a:ext cx="4282826" cy="39057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184623-6BB1-4958-977A-98EDF8E2C259}"/>
              </a:ext>
            </a:extLst>
          </p:cNvPr>
          <p:cNvSpPr/>
          <p:nvPr/>
        </p:nvSpPr>
        <p:spPr>
          <a:xfrm>
            <a:off x="7305040" y="4358640"/>
            <a:ext cx="3810000" cy="18284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05B8582-AFB0-4B60-B7BF-4F37AEC22F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053718"/>
              </p:ext>
            </p:extLst>
          </p:nvPr>
        </p:nvGraphicFramePr>
        <p:xfrm>
          <a:off x="3647439" y="752912"/>
          <a:ext cx="5326770" cy="601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77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43558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796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269156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235511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5251211C-6E04-421E-9FAE-287E6FC9F5CA}"/>
              </a:ext>
            </a:extLst>
          </p:cNvPr>
          <p:cNvSpPr/>
          <p:nvPr/>
        </p:nvSpPr>
        <p:spPr>
          <a:xfrm>
            <a:off x="4175760" y="752912"/>
            <a:ext cx="1081243" cy="60127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706D54-07CF-4CC4-829D-161BF2E02113}"/>
              </a:ext>
            </a:extLst>
          </p:cNvPr>
          <p:cNvSpPr/>
          <p:nvPr/>
        </p:nvSpPr>
        <p:spPr>
          <a:xfrm>
            <a:off x="8442960" y="752912"/>
            <a:ext cx="531249" cy="60127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52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8F8520C2-BE79-4C3C-97E5-05BE5DE51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206" y="1868609"/>
            <a:ext cx="5403338" cy="357777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6BA4E88-AD6F-4F81-973C-B1C30AE6B853}"/>
              </a:ext>
            </a:extLst>
          </p:cNvPr>
          <p:cNvSpPr/>
          <p:nvPr/>
        </p:nvSpPr>
        <p:spPr>
          <a:xfrm>
            <a:off x="3820160" y="3352801"/>
            <a:ext cx="1920240" cy="19304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5B51D64-1F37-4E18-94F6-835E6C36D1CB}"/>
              </a:ext>
            </a:extLst>
          </p:cNvPr>
          <p:cNvSpPr/>
          <p:nvPr/>
        </p:nvSpPr>
        <p:spPr>
          <a:xfrm>
            <a:off x="6207760" y="3870960"/>
            <a:ext cx="1463040" cy="23367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36395911-4FA3-4D51-9D53-AB0CE71063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483804"/>
              </p:ext>
            </p:extLst>
          </p:nvPr>
        </p:nvGraphicFramePr>
        <p:xfrm>
          <a:off x="3146566" y="5229740"/>
          <a:ext cx="5326770" cy="601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77">
                  <a:extLst>
                    <a:ext uri="{9D8B030D-6E8A-4147-A177-3AD203B41FA5}">
                      <a16:colId xmlns:a16="http://schemas.microsoft.com/office/drawing/2014/main" val="424829614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385137190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2635789"/>
                    </a:ext>
                  </a:extLst>
                </a:gridCol>
                <a:gridCol w="543558">
                  <a:extLst>
                    <a:ext uri="{9D8B030D-6E8A-4147-A177-3AD203B41FA5}">
                      <a16:colId xmlns:a16="http://schemas.microsoft.com/office/drawing/2014/main" val="1425326054"/>
                    </a:ext>
                  </a:extLst>
                </a:gridCol>
                <a:gridCol w="521796">
                  <a:extLst>
                    <a:ext uri="{9D8B030D-6E8A-4147-A177-3AD203B41FA5}">
                      <a16:colId xmlns:a16="http://schemas.microsoft.com/office/drawing/2014/main" val="1163215264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31311520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2774857181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4133487843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1097544376"/>
                    </a:ext>
                  </a:extLst>
                </a:gridCol>
                <a:gridCol w="532677">
                  <a:extLst>
                    <a:ext uri="{9D8B030D-6E8A-4147-A177-3AD203B41FA5}">
                      <a16:colId xmlns:a16="http://schemas.microsoft.com/office/drawing/2014/main" val="3920543244"/>
                    </a:ext>
                  </a:extLst>
                </a:gridCol>
              </a:tblGrid>
              <a:tr h="269156">
                <a:tc>
                  <a:txBody>
                    <a:bodyPr/>
                    <a:lstStyle/>
                    <a:p>
                      <a:r>
                        <a:rPr lang="en-US" sz="900" dirty="0"/>
                        <a:t>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MM/LS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MR/PS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DSA/MS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FS/NA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035001"/>
                  </a:ext>
                </a:extLst>
              </a:tr>
              <a:tr h="235511">
                <a:tc>
                  <a:txBody>
                    <a:bodyPr/>
                    <a:lstStyle/>
                    <a:p>
                      <a:r>
                        <a:rPr lang="en-US" sz="9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459803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D3157A3F-1C1A-4603-9BA7-2EA103372821}"/>
              </a:ext>
            </a:extLst>
          </p:cNvPr>
          <p:cNvSpPr/>
          <p:nvPr/>
        </p:nvSpPr>
        <p:spPr>
          <a:xfrm>
            <a:off x="3698240" y="5229738"/>
            <a:ext cx="1066800" cy="60127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64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{C28066C9-3DD0-4573-BC32-67361E64CE0F}tf56219246_win32</Template>
  <TotalTime>87</TotalTime>
  <Words>238</Words>
  <Application>Microsoft Office PowerPoint</Application>
  <PresentationFormat>Widescreen</PresentationFormat>
  <Paragraphs>151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 Next LT Pro Light</vt:lpstr>
      <vt:lpstr>Garamond</vt:lpstr>
      <vt:lpstr>SavonVTI</vt:lpstr>
      <vt:lpstr>Homework 4   cisc  INC / DEC / NEG / COM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4   cisc  INC / DEC / NEG / COM </dc:title>
  <dc:creator>Stephen Gillet</dc:creator>
  <cp:lastModifiedBy>Stephen Gillet</cp:lastModifiedBy>
  <cp:revision>1</cp:revision>
  <dcterms:created xsi:type="dcterms:W3CDTF">2022-03-07T00:04:13Z</dcterms:created>
  <dcterms:modified xsi:type="dcterms:W3CDTF">2022-03-07T01:31:17Z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